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1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节多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animals live on grass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zebra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kangaroo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polar bear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①③④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pic>
        <p:nvPicPr>
          <p:cNvPr id="5" name="中考新考法-4.eps" descr="id:21475057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19772" y="956635"/>
            <a:ext cx="4587008" cy="58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291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细节理解题。从表格中可知，牛的主要食物是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，斑马的主要食物是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，袋鼠的主要食物是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Grass &amp; Leaves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，北极熊的主要食物是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 animals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。所以以草为食的动物是牛、斑马和袋鼠，即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①②③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0612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zebra’s hearing and eyesight are great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cow is the mother of the earth all over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kangaroo is able to walk and they jump with their front legs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polar bear does badly in swimming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2509538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Zebras have good hearing and eyesight and it can run at speeds of up to 40 miles each hour.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可知，斑马的听力和视力很好。故选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553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断文章出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read this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novel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science 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an animal newspaper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an 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pic>
        <p:nvPicPr>
          <p:cNvPr id="4" name="中考新考法-6.eps" descr="id:214750574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908089"/>
            <a:ext cx="5976664" cy="649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447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文章出处题。这篇文章主要介绍了牛、斑马、袋鼠和北极熊这几种有趣的动物，包括它们的特点、生活地区和主要食物等信息。因此文章更有可能出现在动物报纸上。 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594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4704"/>
            <a:ext cx="11567000" cy="144683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420888"/>
            <a:ext cx="3024336" cy="790377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文主要介绍了四种有趣的动物。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6311230" y="3383077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湖北咸宁嘉鱼期末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565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>
            <p:extLst/>
          </p:nvPr>
        </p:nvGraphicFramePr>
        <p:xfrm>
          <a:off x="406574" y="980728"/>
          <a:ext cx="11449272" cy="4114800"/>
        </p:xfrm>
        <a:graphic>
          <a:graphicData uri="http://schemas.openxmlformats.org/drawingml/2006/table">
            <a:tbl>
              <a:tblPr firstRow="1" firstCol="1" bandRow="1"/>
              <a:tblGrid>
                <a:gridCol w="2448272">
                  <a:extLst>
                    <a:ext uri="{9D8B030D-6E8A-4147-A177-3AD203B41FA5}">
                      <a16:colId xmlns:a16="http://schemas.microsoft.com/office/drawing/2014/main" val="2217532373"/>
                    </a:ext>
                  </a:extLst>
                </a:gridCol>
                <a:gridCol w="6840760">
                  <a:extLst>
                    <a:ext uri="{9D8B030D-6E8A-4147-A177-3AD203B41FA5}">
                      <a16:colId xmlns:a16="http://schemas.microsoft.com/office/drawing/2014/main" val="404743511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898300703"/>
                    </a:ext>
                  </a:extLst>
                </a:gridCol>
              </a:tblGrid>
              <a:tr h="25506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kumimoji="0" lang="en-US" altLang="zh-CN" sz="3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interesting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animals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Main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</a:t>
                      </a:r>
                      <a:endParaRPr kumimoji="0" lang="zh-CN" altLang="en-US" sz="30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98308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 in India think the cow is the mother of the earth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It gives so much but asks nothing in return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So in many Indian cities, people don’t eat or sell beef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Cows in India can walk freely with the cars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30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Grass</a:t>
                      </a:r>
                      <a:endParaRPr kumimoji="0" lang="zh-CN" altLang="en-US" sz="30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4317814"/>
                  </a:ext>
                </a:extLst>
              </a:tr>
            </a:tbl>
          </a:graphicData>
        </a:graphic>
      </p:graphicFrame>
      <p:pic>
        <p:nvPicPr>
          <p:cNvPr id="10" name="qx92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2276872"/>
            <a:ext cx="1872811" cy="1310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60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406574" y="980728"/>
          <a:ext cx="11449272" cy="4937760"/>
        </p:xfrm>
        <a:graphic>
          <a:graphicData uri="http://schemas.openxmlformats.org/drawingml/2006/table">
            <a:tbl>
              <a:tblPr firstRow="1" firstCol="1" bandRow="1"/>
              <a:tblGrid>
                <a:gridCol w="2088232">
                  <a:extLst>
                    <a:ext uri="{9D8B030D-6E8A-4147-A177-3AD203B41FA5}">
                      <a16:colId xmlns:a16="http://schemas.microsoft.com/office/drawing/2014/main" val="2217532373"/>
                    </a:ext>
                  </a:extLst>
                </a:gridCol>
                <a:gridCol w="7200800">
                  <a:extLst>
                    <a:ext uri="{9D8B030D-6E8A-4147-A177-3AD203B41FA5}">
                      <a16:colId xmlns:a16="http://schemas.microsoft.com/office/drawing/2014/main" val="404743511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898300703"/>
                    </a:ext>
                  </a:extLst>
                </a:gridCol>
              </a:tblGrid>
              <a:tr h="25506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kumimoji="0" lang="en-US" altLang="zh-CN" sz="3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</a:t>
                      </a:r>
                      <a:r>
                        <a:rPr kumimoji="0" lang="en-US" altLang="zh-CN" sz="3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interesting</a:t>
                      </a:r>
                      <a:r>
                        <a:rPr kumimoji="0" lang="en-US" altLang="zh-CN" sz="3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animals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Main</a:t>
                      </a:r>
                      <a:r>
                        <a:rPr kumimoji="0" lang="en-US" altLang="zh-CN" sz="3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</a:t>
                      </a:r>
                      <a:endParaRPr kumimoji="0" lang="zh-CN" altLang="en-US" sz="36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98308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The zebra belongs to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属于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horse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family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They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live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in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southern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and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central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Africa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Zebras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have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good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hearing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and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eyesight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and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it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can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run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at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speeds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of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up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to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40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miles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each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hour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36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Grass</a:t>
                      </a:r>
                      <a:endParaRPr kumimoji="0" lang="zh-CN" altLang="en-US" sz="36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4317814"/>
                  </a:ext>
                </a:extLst>
              </a:tr>
            </a:tbl>
          </a:graphicData>
        </a:graphic>
      </p:graphicFrame>
      <p:pic>
        <p:nvPicPr>
          <p:cNvPr id="5" name="qx93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84364" y="2719264"/>
            <a:ext cx="1766426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026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406574" y="980728"/>
          <a:ext cx="11449272" cy="5074920"/>
        </p:xfrm>
        <a:graphic>
          <a:graphicData uri="http://schemas.openxmlformats.org/drawingml/2006/table">
            <a:tbl>
              <a:tblPr firstRow="1" firstCol="1" bandRow="1"/>
              <a:tblGrid>
                <a:gridCol w="2088232">
                  <a:extLst>
                    <a:ext uri="{9D8B030D-6E8A-4147-A177-3AD203B41FA5}">
                      <a16:colId xmlns:a16="http://schemas.microsoft.com/office/drawing/2014/main" val="2217532373"/>
                    </a:ext>
                  </a:extLst>
                </a:gridCol>
                <a:gridCol w="6192688">
                  <a:extLst>
                    <a:ext uri="{9D8B030D-6E8A-4147-A177-3AD203B41FA5}">
                      <a16:colId xmlns:a16="http://schemas.microsoft.com/office/drawing/2014/main" val="4047435112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898300703"/>
                    </a:ext>
                  </a:extLst>
                </a:gridCol>
              </a:tblGrid>
              <a:tr h="25506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kumimoji="0" lang="en-US" altLang="zh-CN" sz="3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interesting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animals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Main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</a:t>
                      </a:r>
                      <a:endParaRPr kumimoji="0" lang="zh-CN" altLang="en-US" sz="30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98308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The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kangaroo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is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the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symbol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of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Australia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They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can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’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walk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They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use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their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strong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back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legs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to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jump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They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can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jump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over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56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kilometres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each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hour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They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can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go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over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nine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metres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in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one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jump</a:t>
                      </a:r>
                      <a:r>
                        <a:rPr lang="zh-CN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kumimoji="0" lang="zh-CN" altLang="en-US" sz="30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Grass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+mn-cs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&amp;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+mn-cs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Leaves</a:t>
                      </a:r>
                      <a:endParaRPr kumimoji="0" lang="zh-CN" altLang="en-US" sz="30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4317814"/>
                  </a:ext>
                </a:extLst>
              </a:tr>
            </a:tbl>
          </a:graphicData>
        </a:graphic>
      </p:graphicFrame>
      <p:pic>
        <p:nvPicPr>
          <p:cNvPr id="4" name="qx94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2643475"/>
            <a:ext cx="1765721" cy="1443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106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406574" y="926239"/>
          <a:ext cx="11449272" cy="5184648"/>
        </p:xfrm>
        <a:graphic>
          <a:graphicData uri="http://schemas.openxmlformats.org/drawingml/2006/table">
            <a:tbl>
              <a:tblPr firstRow="1" firstCol="1" bandRow="1"/>
              <a:tblGrid>
                <a:gridCol w="2160240">
                  <a:extLst>
                    <a:ext uri="{9D8B030D-6E8A-4147-A177-3AD203B41FA5}">
                      <a16:colId xmlns:a16="http://schemas.microsoft.com/office/drawing/2014/main" val="2217532373"/>
                    </a:ext>
                  </a:extLst>
                </a:gridCol>
                <a:gridCol w="6768752">
                  <a:extLst>
                    <a:ext uri="{9D8B030D-6E8A-4147-A177-3AD203B41FA5}">
                      <a16:colId xmlns:a16="http://schemas.microsoft.com/office/drawing/2014/main" val="4047435112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898300703"/>
                    </a:ext>
                  </a:extLst>
                </a:gridCol>
              </a:tblGrid>
              <a:tr h="25506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kumimoji="0" lang="en-US" altLang="zh-CN" sz="3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Some</a:t>
                      </a:r>
                      <a:r>
                        <a:rPr kumimoji="0" lang="en-US" altLang="zh-CN" sz="3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interesting</a:t>
                      </a:r>
                      <a:r>
                        <a:rPr kumimoji="0" lang="en-US" altLang="zh-CN" sz="3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animals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Main</a:t>
                      </a:r>
                      <a:r>
                        <a:rPr kumimoji="0" lang="en-US" altLang="zh-CN" sz="3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</a:t>
                      </a:r>
                      <a:endParaRPr kumimoji="0" lang="zh-CN" altLang="en-US" sz="36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98308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polar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bear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lives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in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snow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and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ice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It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metres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long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and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it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weighs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重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450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kilos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It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can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stand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up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on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its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back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legs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because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it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has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very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wide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feet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It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can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use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its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front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legs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like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arms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It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can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swim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well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36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Sea</a:t>
                      </a:r>
                      <a:r>
                        <a:rPr kumimoji="0" lang="en-US" altLang="zh-CN" sz="3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+mn-cs"/>
                        </a:rPr>
                        <a:t> </a:t>
                      </a:r>
                      <a:r>
                        <a:rPr kumimoji="0" lang="en-US" altLang="zh-CN" sz="36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animals</a:t>
                      </a:r>
                      <a:endParaRPr kumimoji="0" lang="zh-CN" altLang="en-US" sz="36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4317814"/>
                  </a:ext>
                </a:extLst>
              </a:tr>
            </a:tbl>
          </a:graphicData>
        </a:graphic>
      </p:graphicFrame>
      <p:pic>
        <p:nvPicPr>
          <p:cNvPr id="4" name="qx95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2492897"/>
            <a:ext cx="1872208" cy="1767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777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 member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horse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cow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zebra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kangaroo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polar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bear</a:t>
            </a: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77072"/>
            <a:ext cx="11485848" cy="1605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zebra belongs to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属于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horse family.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可知，斑马是马家族的一员。故选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5704" y="928854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750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walk in the street, you can meet a cow in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China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Australia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Africa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India</a:t>
            </a:r>
          </a:p>
        </p:txBody>
      </p:sp>
      <p:sp>
        <p:nvSpPr>
          <p:cNvPr id="4" name="矩形 3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473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India think the cow is the mother of the earth ...So in many Indian cities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don’t eat or sell beef. Cows in India can walk freely with the cars.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可知，在印度的城市里，牛可以在街上自由行走，所以如果你在印度街上走，可能会遇到牛。故选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621732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513</Words>
  <Application>Microsoft Office PowerPoint</Application>
  <PresentationFormat>自定义</PresentationFormat>
  <Paragraphs>50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2025-09-13T07:46:14Z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